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4" r:id="rId2"/>
    <p:sldId id="315" r:id="rId3"/>
    <p:sldId id="314" r:id="rId4"/>
    <p:sldId id="317" r:id="rId5"/>
  </p:sldIdLst>
  <p:sldSz cx="16257588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ri Walker" initials="TW" lastIdx="1" clrIdx="0">
    <p:extLst>
      <p:ext uri="{19B8F6BF-5375-455C-9EA6-DF929625EA0E}">
        <p15:presenceInfo xmlns:p15="http://schemas.microsoft.com/office/powerpoint/2012/main" userId="S::tori@welldonemarketing284.onmicrosoft.com::5b1ddca3-c03c-41e6-b206-6a3f292b7e49" providerId="AD"/>
      </p:ext>
    </p:extLst>
  </p:cmAuthor>
  <p:cmAuthor id="2" name="Melissa Sunsdahl" initials="MS" lastIdx="1" clrIdx="1">
    <p:extLst>
      <p:ext uri="{19B8F6BF-5375-455C-9EA6-DF929625EA0E}">
        <p15:presenceInfo xmlns:p15="http://schemas.microsoft.com/office/powerpoint/2012/main" userId="S::melissa@welldonemarketing284.onmicrosoft.com::143f17ec-d30e-4f57-825d-1ca790e07a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4C"/>
    <a:srgbClr val="939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864"/>
  </p:normalViewPr>
  <p:slideViewPr>
    <p:cSldViewPr snapToGrid="0" snapToObjects="1">
      <p:cViewPr varScale="1">
        <p:scale>
          <a:sx n="48" d="100"/>
          <a:sy n="48" d="100"/>
        </p:scale>
        <p:origin x="1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976B1-7CF3-4E46-9A98-47DBA5E5A8D5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DEC06-D58C-7F42-B299-A6A5B6AFD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0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DEC06-D58C-7F42-B299-A6A5B6AFD6A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7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>
            <a:extLst>
              <a:ext uri="{FF2B5EF4-FFF2-40B4-BE49-F238E27FC236}">
                <a16:creationId xmlns:a16="http://schemas.microsoft.com/office/drawing/2014/main" id="{DFB19FE0-4B8F-2E46-A96F-2D9B07B86981}"/>
              </a:ext>
            </a:extLst>
          </p:cNvPr>
          <p:cNvSpPr/>
          <p:nvPr userDrawn="1"/>
        </p:nvSpPr>
        <p:spPr>
          <a:xfrm>
            <a:off x="0" y="0"/>
            <a:ext cx="800758" cy="9144000"/>
          </a:xfrm>
          <a:custGeom>
            <a:avLst/>
            <a:gdLst/>
            <a:ahLst/>
            <a:cxnLst/>
            <a:rect l="l" t="t" r="r" b="b"/>
            <a:pathLst>
              <a:path w="819150" h="9144000">
                <a:moveTo>
                  <a:pt x="0" y="9144000"/>
                </a:moveTo>
                <a:lnTo>
                  <a:pt x="819150" y="9144000"/>
                </a:lnTo>
                <a:lnTo>
                  <a:pt x="81915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71ACAFE9-28D2-3A43-B0E5-CA8788ADF061}"/>
              </a:ext>
            </a:extLst>
          </p:cNvPr>
          <p:cNvSpPr txBox="1"/>
          <p:nvPr userDrawn="1"/>
        </p:nvSpPr>
        <p:spPr>
          <a:xfrm>
            <a:off x="318596" y="3161654"/>
            <a:ext cx="246221" cy="2573721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600" b="1" spc="-15" dirty="0">
                <a:solidFill>
                  <a:srgbClr val="80808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Building Our Safety Brand</a:t>
            </a:r>
            <a:endParaRPr sz="16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E71F39C-6220-5F4A-97AB-BC3A351586C8}"/>
              </a:ext>
            </a:extLst>
          </p:cNvPr>
          <p:cNvSpPr txBox="1">
            <a:spLocks/>
          </p:cNvSpPr>
          <p:nvPr userDrawn="1"/>
        </p:nvSpPr>
        <p:spPr>
          <a:xfrm>
            <a:off x="107680" y="8660728"/>
            <a:ext cx="552720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00AA4F"/>
                </a:solidFill>
                <a:latin typeface="Gotham"/>
                <a:ea typeface="+mn-ea"/>
                <a:cs typeface="Gotha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25"/>
              </a:spcBef>
            </a:pPr>
            <a:fld id="{7ECDA477-5895-5C42-8600-4016F461C903}" type="slidenum">
              <a:rPr lang="en-US" b="1" i="0" smtClean="0">
                <a:latin typeface="Gill Sans" panose="020B0502020104020203" pitchFamily="34" charset="-79"/>
                <a:cs typeface="Gill Sans" panose="020B0502020104020203" pitchFamily="34" charset="-79"/>
              </a:rPr>
              <a:pPr marL="12700" algn="ctr">
                <a:spcBef>
                  <a:spcPts val="125"/>
                </a:spcBef>
              </a:pPr>
              <a:t>‹#›</a:t>
            </a:fld>
            <a:endParaRPr lang="en-US" b="1" i="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10E7C2-DFE6-4E43-B6D1-548AA79CD811}"/>
              </a:ext>
            </a:extLst>
          </p:cNvPr>
          <p:cNvCxnSpPr>
            <a:cxnSpLocks/>
          </p:cNvCxnSpPr>
          <p:nvPr userDrawn="1"/>
        </p:nvCxnSpPr>
        <p:spPr>
          <a:xfrm>
            <a:off x="804197" y="0"/>
            <a:ext cx="0" cy="9144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66F0DF08-4071-294C-86EB-5B4B17022A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00758" cy="806096"/>
          </a:xfrm>
          <a:prstGeom prst="rect">
            <a:avLst/>
          </a:prstGeom>
        </p:spPr>
      </p:pic>
      <p:sp>
        <p:nvSpPr>
          <p:cNvPr id="12" name="Footer Placeholder 23">
            <a:extLst>
              <a:ext uri="{FF2B5EF4-FFF2-40B4-BE49-F238E27FC236}">
                <a16:creationId xmlns:a16="http://schemas.microsoft.com/office/drawing/2014/main" id="{3E9B2D69-2385-D746-89C1-0216C8BD9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9378" y="8656246"/>
            <a:ext cx="111759" cy="292734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dirty="0"/>
              <a:t>1</a:t>
            </a:r>
          </a:p>
        </p:txBody>
      </p:sp>
      <p:sp>
        <p:nvSpPr>
          <p:cNvPr id="13" name="Slide Number Placeholder 24">
            <a:extLst>
              <a:ext uri="{FF2B5EF4-FFF2-40B4-BE49-F238E27FC236}">
                <a16:creationId xmlns:a16="http://schemas.microsoft.com/office/drawing/2014/main" id="{8F00FFCD-DBE7-6648-9DBA-27322BA1B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04320" y="8503920"/>
            <a:ext cx="373888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9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39CD-2B3D-A744-BB38-31F5FD6327DF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09CF-68FD-0943-8DD5-688867FE7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4337" y="486834"/>
            <a:ext cx="3505542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709" y="486834"/>
            <a:ext cx="10313407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39CD-2B3D-A744-BB38-31F5FD6327DF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09CF-68FD-0943-8DD5-688867FE7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39CD-2B3D-A744-BB38-31F5FD6327DF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09CF-68FD-0943-8DD5-688867FE7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242" y="2279652"/>
            <a:ext cx="1402217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242" y="6119285"/>
            <a:ext cx="1402217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39CD-2B3D-A744-BB38-31F5FD6327DF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09CF-68FD-0943-8DD5-688867FE7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4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709" y="2434167"/>
            <a:ext cx="69094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30404" y="2434167"/>
            <a:ext cx="69094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39CD-2B3D-A744-BB38-31F5FD6327DF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09CF-68FD-0943-8DD5-688867FE7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2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486834"/>
            <a:ext cx="1402217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827" y="2241551"/>
            <a:ext cx="687772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827" y="3340100"/>
            <a:ext cx="687772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30404" y="2241551"/>
            <a:ext cx="691159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30404" y="3340100"/>
            <a:ext cx="691159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39CD-2B3D-A744-BB38-31F5FD6327DF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09CF-68FD-0943-8DD5-688867FE7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1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39CD-2B3D-A744-BB38-31F5FD6327DF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09CF-68FD-0943-8DD5-688867FE7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7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39CD-2B3D-A744-BB38-31F5FD6327DF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09CF-68FD-0943-8DD5-688867FE7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9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592" y="1316567"/>
            <a:ext cx="8230404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827" y="2743200"/>
            <a:ext cx="5243495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39CD-2B3D-A744-BB38-31F5FD6327DF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09CF-68FD-0943-8DD5-688867FE7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6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1592" y="1316567"/>
            <a:ext cx="8230404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827" y="2743200"/>
            <a:ext cx="5243495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39CD-2B3D-A744-BB38-31F5FD6327DF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09CF-68FD-0943-8DD5-688867FE7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709" y="486834"/>
            <a:ext cx="1402217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709" y="2434167"/>
            <a:ext cx="1402217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239CD-2B3D-A744-BB38-31F5FD6327DF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5326" y="8475134"/>
            <a:ext cx="548693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1922" y="8475134"/>
            <a:ext cx="365795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C09CF-68FD-0943-8DD5-688867FE7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1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person, person, jumping, riding&#10;&#10;Description automatically generated">
            <a:extLst>
              <a:ext uri="{FF2B5EF4-FFF2-40B4-BE49-F238E27FC236}">
                <a16:creationId xmlns:a16="http://schemas.microsoft.com/office/drawing/2014/main" id="{402FBF9A-3CBB-D740-A54F-44ED53613D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642" y="289261"/>
            <a:ext cx="15650303" cy="8565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D13898-C360-D34F-92CF-BC3194DCF264}"/>
              </a:ext>
            </a:extLst>
          </p:cNvPr>
          <p:cNvSpPr txBox="1"/>
          <p:nvPr/>
        </p:nvSpPr>
        <p:spPr>
          <a:xfrm>
            <a:off x="615252" y="3472070"/>
            <a:ext cx="12650576" cy="290222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8800" b="1" dirty="0">
                <a:solidFill>
                  <a:srgbClr val="00984C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Support Services / Housekeeping </a:t>
            </a:r>
            <a:endParaRPr lang="en-US" sz="6600" b="1" dirty="0">
              <a:solidFill>
                <a:srgbClr val="00984C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56E9E8-8529-4947-AE05-BA35A5162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31" y="670773"/>
            <a:ext cx="5878839" cy="18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7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7588" cy="9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611" y="-637"/>
            <a:ext cx="9006636" cy="9144637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37"/>
            <a:ext cx="8516760" cy="9144637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2709B-860A-4477-859B-0515B1FC769F}"/>
              </a:ext>
            </a:extLst>
          </p:cNvPr>
          <p:cNvSpPr txBox="1"/>
          <p:nvPr/>
        </p:nvSpPr>
        <p:spPr>
          <a:xfrm>
            <a:off x="1073000" y="5324908"/>
            <a:ext cx="5410982" cy="2999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700" b="1" dirty="0">
                <a:latin typeface="+mj-lt"/>
                <a:ea typeface="+mj-ea"/>
                <a:cs typeface="+mj-cs"/>
              </a:rPr>
              <a:t>SAFERSYSTEM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700" b="1" dirty="0">
                <a:latin typeface="+mj-lt"/>
                <a:ea typeface="+mj-ea"/>
                <a:cs typeface="+mj-cs"/>
              </a:rPr>
              <a:t>CLEANING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FA038-8DB9-4119-82EE-BBD9626AF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084" y="387712"/>
            <a:ext cx="7603560" cy="2395642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CFC6BA-461E-4513-9627-098F4956A5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9656" y="2898347"/>
            <a:ext cx="5934932" cy="48531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84526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7588" cy="9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637"/>
            <a:ext cx="9006636" cy="9144637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637"/>
            <a:ext cx="7939148" cy="9144637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2709B-860A-4477-859B-0515B1FC769F}"/>
              </a:ext>
            </a:extLst>
          </p:cNvPr>
          <p:cNvSpPr txBox="1"/>
          <p:nvPr/>
        </p:nvSpPr>
        <p:spPr>
          <a:xfrm>
            <a:off x="1073000" y="451104"/>
            <a:ext cx="5169913" cy="29992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700" b="1">
                <a:latin typeface="+mj-lt"/>
                <a:ea typeface="+mj-ea"/>
                <a:cs typeface="+mj-cs"/>
              </a:rPr>
              <a:t>7 Step Cleaning System </a:t>
            </a:r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DC5D63-2E35-4804-91D6-64C1591E7C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910" y="439762"/>
            <a:ext cx="5975801" cy="4616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EFA038-8DB9-4119-82EE-BBD9626AF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236" y="6009141"/>
            <a:ext cx="7603560" cy="239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67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7588" cy="9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637"/>
            <a:ext cx="9006636" cy="9144637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637"/>
            <a:ext cx="7939148" cy="9144637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2709B-860A-4477-859B-0515B1FC769F}"/>
              </a:ext>
            </a:extLst>
          </p:cNvPr>
          <p:cNvSpPr txBox="1"/>
          <p:nvPr/>
        </p:nvSpPr>
        <p:spPr>
          <a:xfrm>
            <a:off x="1073000" y="451104"/>
            <a:ext cx="5169913" cy="29992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700" b="1">
                <a:latin typeface="+mj-lt"/>
                <a:ea typeface="+mj-ea"/>
                <a:cs typeface="+mj-cs"/>
              </a:rPr>
              <a:t>7 Step Cleaning System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FA038-8DB9-4119-82EE-BBD9626AF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689" y="6567645"/>
            <a:ext cx="5941509" cy="1871982"/>
          </a:xfrm>
          <a:prstGeom prst="rect">
            <a:avLst/>
          </a:prstGeom>
        </p:spPr>
      </p:pic>
      <p:pic>
        <p:nvPicPr>
          <p:cNvPr id="8" name="Picture 7" descr="A picture containing airplane&#10;&#10;Description automatically generated">
            <a:extLst>
              <a:ext uri="{FF2B5EF4-FFF2-40B4-BE49-F238E27FC236}">
                <a16:creationId xmlns:a16="http://schemas.microsoft.com/office/drawing/2014/main" id="{E25D6950-6901-404F-A446-5844FF57F9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700" y="1801493"/>
            <a:ext cx="7142737" cy="44191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Picture 9" descr="A person preparing food in a kitchen&#10;&#10;Description automatically generated">
            <a:extLst>
              <a:ext uri="{FF2B5EF4-FFF2-40B4-BE49-F238E27FC236}">
                <a16:creationId xmlns:a16="http://schemas.microsoft.com/office/drawing/2014/main" id="{B03BF41E-E022-4560-9B55-0C5BEC33F4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9851" y="1868995"/>
            <a:ext cx="6816437" cy="28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12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11014</TotalTime>
  <Words>15</Words>
  <Application>Microsoft Office PowerPoint</Application>
  <PresentationFormat>Custom</PresentationFormat>
  <Paragraphs>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SemiBold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Pesak</dc:creator>
  <cp:lastModifiedBy>Kevin S McGovern</cp:lastModifiedBy>
  <cp:revision>110</cp:revision>
  <dcterms:created xsi:type="dcterms:W3CDTF">2020-03-06T19:44:51Z</dcterms:created>
  <dcterms:modified xsi:type="dcterms:W3CDTF">2022-03-09T21:32:40Z</dcterms:modified>
</cp:coreProperties>
</file>